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81" r:id="rId4"/>
    <p:sldId id="282" r:id="rId5"/>
    <p:sldId id="283" r:id="rId6"/>
    <p:sldId id="284" r:id="rId7"/>
    <p:sldId id="261" r:id="rId8"/>
    <p:sldId id="262" r:id="rId9"/>
    <p:sldId id="266" r:id="rId10"/>
    <p:sldId id="263" r:id="rId11"/>
    <p:sldId id="260" r:id="rId12"/>
    <p:sldId id="264" r:id="rId13"/>
    <p:sldId id="265" r:id="rId14"/>
    <p:sldId id="272" r:id="rId15"/>
    <p:sldId id="274" r:id="rId16"/>
    <p:sldId id="280" r:id="rId17"/>
    <p:sldId id="273" r:id="rId18"/>
    <p:sldId id="279" r:id="rId19"/>
    <p:sldId id="277" r:id="rId20"/>
    <p:sldId id="278" r:id="rId21"/>
    <p:sldId id="286" r:id="rId22"/>
    <p:sldId id="287" r:id="rId23"/>
    <p:sldId id="28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73" autoAdjust="0"/>
  </p:normalViewPr>
  <p:slideViewPr>
    <p:cSldViewPr snapToGrid="0">
      <p:cViewPr varScale="1">
        <p:scale>
          <a:sx n="86" d="100"/>
          <a:sy n="86" d="100"/>
        </p:scale>
        <p:origin x="152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hdphoto" Target="../media/image13.wdp"/><Relationship Id="rId1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317691"/>
            <a:ext cx="6858000" cy="441261"/>
          </a:xfrm>
        </p:spPr>
        <p:txBody>
          <a:bodyPr/>
          <a:lstStyle/>
          <a:p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4"/>
          <p:cNvGraphicFramePr>
            <a:graphicFrameLocks noGrp="1"/>
          </p:cNvGraphicFramePr>
          <p:nvPr/>
        </p:nvGraphicFramePr>
        <p:xfrm>
          <a:off x="352425" y="758952"/>
          <a:ext cx="8372475" cy="44048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9874"/>
                <a:gridCol w="5452601"/>
              </a:tblGrid>
              <a:tr h="429161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Аты-жөні: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Джакупова Гульаим Тансыковна</a:t>
                      </a:r>
                      <a:endParaRPr lang="en-US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7174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Туған күні, айы-жылы:</a:t>
                      </a:r>
                      <a:endParaRPr lang="en-US" sz="16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en-US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19</a:t>
                      </a:r>
                      <a:r>
                        <a:rPr lang="en-US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.0</a:t>
                      </a:r>
                      <a:r>
                        <a:rPr lang="en-US" altLang="en-US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7</a:t>
                      </a:r>
                      <a:r>
                        <a:rPr lang="en-US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.19</a:t>
                      </a:r>
                      <a:r>
                        <a:rPr lang="en-US" altLang="en-US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74</a:t>
                      </a:r>
                      <a:endParaRPr lang="en-US" altLang="en-US" b="1" dirty="0" smtClean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67583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Қызметі: </a:t>
                      </a:r>
                      <a:endParaRPr lang="en-US" sz="16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en-US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бастауыш сынып</a:t>
                      </a:r>
                      <a:r>
                        <a:rPr lang="en-US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мұғалімі</a:t>
                      </a:r>
                      <a:endParaRPr lang="en-US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58321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Білімі. </a:t>
                      </a:r>
                      <a:endParaRPr lang="en-US" sz="1600" b="1" dirty="0"/>
                    </a:p>
                    <a:p>
                      <a:pPr algn="l"/>
                      <a:r>
                        <a:rPr lang="en-US" sz="1600" b="1" dirty="0"/>
                        <a:t>Оқу орыны, бітірген жылы:</a:t>
                      </a:r>
                      <a:endParaRPr lang="en-US" sz="16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Жоғары. </a:t>
                      </a:r>
                      <a:r>
                        <a:rPr lang="en-US" altLang="en-US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М.О.Әуезов</a:t>
                      </a:r>
                      <a:r>
                        <a:rPr lang="en-US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атындағы Семей университеті.  </a:t>
                      </a:r>
                      <a:r>
                        <a:rPr lang="en-US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20</a:t>
                      </a:r>
                      <a:r>
                        <a:rPr lang="en-US" altLang="en-US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06 </a:t>
                      </a:r>
                      <a:r>
                        <a:rPr lang="en-US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ж</a:t>
                      </a:r>
                      <a:endParaRPr lang="en-US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04004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Диплом бойынша мамандығы:</a:t>
                      </a:r>
                      <a:endParaRPr lang="en-US" sz="16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en-US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бастауыш сыныптың мұғалімі</a:t>
                      </a:r>
                      <a:endParaRPr lang="en-US" altLang="en-US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09307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Стажы:</a:t>
                      </a:r>
                      <a:endParaRPr lang="en-US" sz="16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en-US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32 </a:t>
                      </a:r>
                      <a:r>
                        <a:rPr lang="en-US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жыл</a:t>
                      </a:r>
                      <a:endParaRPr lang="en-US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09307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Категориясы, берілген уақыты:</a:t>
                      </a:r>
                      <a:endParaRPr lang="en-US" sz="16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Педагог-</a:t>
                      </a:r>
                      <a:r>
                        <a:rPr lang="en-US" altLang="en-US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зерттеуші</a:t>
                      </a:r>
                      <a:r>
                        <a:rPr lang="en-US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.   </a:t>
                      </a:r>
                      <a:r>
                        <a:rPr lang="en-US" altLang="en-US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31</a:t>
                      </a:r>
                      <a:r>
                        <a:rPr lang="en-US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. 0</a:t>
                      </a:r>
                      <a:r>
                        <a:rPr lang="en-US" altLang="en-US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8</a:t>
                      </a:r>
                      <a:r>
                        <a:rPr lang="en-US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. 202</a:t>
                      </a:r>
                      <a:r>
                        <a:rPr lang="en-US" altLang="en-US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3</a:t>
                      </a:r>
                      <a:endParaRPr lang="en-US" altLang="en-US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07565" y="0"/>
            <a:ext cx="476885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5175" y="0"/>
            <a:ext cx="4777740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995" y="635"/>
            <a:ext cx="4761230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63445" y="22860"/>
            <a:ext cx="4818380" cy="68351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" y="83185"/>
            <a:ext cx="9092565" cy="6675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10410" y="0"/>
            <a:ext cx="4961255" cy="682879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90420" y="0"/>
            <a:ext cx="50653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445" y="111125"/>
            <a:ext cx="9139555" cy="66363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635" y="185420"/>
            <a:ext cx="9144635" cy="64077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131445"/>
            <a:ext cx="9210675" cy="65646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118745"/>
            <a:ext cx="9147810" cy="65417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/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260"/>
            <a:ext cx="9143365" cy="64827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60880" y="71755"/>
            <a:ext cx="4864100" cy="678624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175" y="191135"/>
            <a:ext cx="8926830" cy="647636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185" y="47625"/>
            <a:ext cx="8994140" cy="674560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" y="146685"/>
            <a:ext cx="8973820" cy="653542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50085" y="0"/>
            <a:ext cx="4845685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80590" y="59055"/>
            <a:ext cx="4782185" cy="677037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55800" y="6350"/>
            <a:ext cx="4839970" cy="68516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37" r="8217" b="1929"/>
          <a:stretch>
            <a:fillRect/>
          </a:stretch>
        </p:blipFill>
        <p:spPr>
          <a:xfrm>
            <a:off x="173990" y="997585"/>
            <a:ext cx="2647315" cy="416877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43960" y="15240"/>
            <a:ext cx="4459605" cy="613346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1605" y="199390"/>
            <a:ext cx="8964295" cy="63550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322</Words>
  <Application>WPS Presentation</Application>
  <PresentationFormat>Экран (4:3)</PresentationFormat>
  <Paragraphs>31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1" baseType="lpstr">
      <vt:lpstr>Arial</vt:lpstr>
      <vt:lpstr>SimSun</vt:lpstr>
      <vt:lpstr>Wingdings</vt:lpstr>
      <vt:lpstr>Times New Roman</vt:lpstr>
      <vt:lpstr>Calibri</vt:lpstr>
      <vt:lpstr>Microsoft YaHei</vt:lpstr>
      <vt:lpstr>Arial Unicode MS</vt:lpstr>
      <vt:lpstr>Calibri Light</vt:lpstr>
      <vt:lpstr>Тема Office</vt:lpstr>
      <vt:lpstr>Портфолио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Портфолио</dc:title>
  <dc:creator>Школ Карелин</dc:creator>
  <cp:lastModifiedBy>User</cp:lastModifiedBy>
  <cp:revision>12</cp:revision>
  <dcterms:created xsi:type="dcterms:W3CDTF">2025-09-17T14:22:00Z</dcterms:created>
  <dcterms:modified xsi:type="dcterms:W3CDTF">2025-09-25T03:21:47Z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93AB7ABF7DE141D29554BFC76A0F050B_12</vt:lpwstr>
  </property>
  <property fmtid="{D5CDD505-2E9C-101B-9397-08002B2CF9AE}" pid="3" name="KSOProductBuildVer">
    <vt:lpwstr>1049-12.2.0.22549</vt:lpwstr>
  </property>
</Properties>
</file>