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4239" r:id="rId1"/>
  </p:sldMasterIdLst>
  <p:notesMasterIdLst>
    <p:notesMasterId r:id="rId3"/>
  </p:notesMasterIdLst>
  <p:sldIdLst>
    <p:sldId id="268" r:id="rId2"/>
  </p:sldIdLst>
  <p:sldSz cx="14630400" cy="8229600"/>
  <p:notesSz cx="8229600" cy="14630400"/>
  <p:embeddedFontLst>
    <p:embeddedFont>
      <p:font typeface="Tw Cen MT" panose="020B0602020104020603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2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232" y="70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973A33-DBD4-42D5-91E2-575C4A05E332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9A2054-18AE-47B3-8AA9-E2928CD00C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169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01215" y="1560942"/>
            <a:ext cx="10427971" cy="3011056"/>
          </a:xfrm>
        </p:spPr>
        <p:txBody>
          <a:bodyPr anchor="b">
            <a:normAutofit/>
          </a:bodyPr>
          <a:lstStyle>
            <a:lvl1pPr algn="ctr">
              <a:defRPr sz="57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1215" y="4663441"/>
            <a:ext cx="10427971" cy="1645919"/>
          </a:xfrm>
        </p:spPr>
        <p:txBody>
          <a:bodyPr>
            <a:normAutofit/>
          </a:bodyPr>
          <a:lstStyle>
            <a:lvl1pPr marL="0" indent="0" algn="ctr">
              <a:buNone/>
              <a:defRPr sz="2640">
                <a:solidFill>
                  <a:schemeClr val="bg1">
                    <a:lumMod val="50000"/>
                  </a:schemeClr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69862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96529" y="2840511"/>
            <a:ext cx="12436591" cy="41089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6297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29" y="994276"/>
            <a:ext cx="12422102" cy="3284183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529" y="4388949"/>
            <a:ext cx="12422102" cy="164182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5091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96531" y="742221"/>
            <a:ext cx="12437341" cy="191541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096529" y="2840511"/>
            <a:ext cx="6127231" cy="41089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7406640" y="2840511"/>
            <a:ext cx="6126480" cy="41089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56446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96531" y="742221"/>
            <a:ext cx="12437341" cy="191541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5594" y="2845222"/>
            <a:ext cx="5848169" cy="815993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12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096530" y="3661215"/>
            <a:ext cx="6127232" cy="328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75708" y="2845222"/>
            <a:ext cx="5858165" cy="815993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12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7406641" y="3661215"/>
            <a:ext cx="6126481" cy="328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26086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7762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18892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30" y="731520"/>
            <a:ext cx="4722826" cy="2427902"/>
          </a:xfrm>
        </p:spPr>
        <p:txBody>
          <a:bodyPr anchor="b"/>
          <a:lstStyle>
            <a:lvl1pPr algn="ctr"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6093675" y="731521"/>
            <a:ext cx="7440196" cy="62179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29" y="3159422"/>
            <a:ext cx="4722827" cy="3790018"/>
          </a:xfrm>
        </p:spPr>
        <p:txBody>
          <a:bodyPr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7684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29" y="731520"/>
            <a:ext cx="7121963" cy="2427905"/>
          </a:xfrm>
        </p:spPr>
        <p:txBody>
          <a:bodyPr anchor="b"/>
          <a:lstStyle>
            <a:lvl1pPr algn="ctr"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909763" y="731521"/>
            <a:ext cx="3906430" cy="621792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53" y="3159423"/>
            <a:ext cx="7121939" cy="3790016"/>
          </a:xfrm>
        </p:spPr>
        <p:txBody>
          <a:bodyPr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249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53" y="5147249"/>
            <a:ext cx="12437318" cy="973932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21693" y="837913"/>
            <a:ext cx="11787038" cy="3856963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29" y="6130474"/>
            <a:ext cx="12437342" cy="818966"/>
          </a:xfrm>
        </p:spPr>
        <p:txBody>
          <a:bodyPr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31716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29" y="731519"/>
            <a:ext cx="12437342" cy="4112694"/>
          </a:xfrm>
        </p:spPr>
        <p:txBody>
          <a:bodyPr anchor="ctr"/>
          <a:lstStyle>
            <a:lvl1pPr algn="ctr"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30" y="5045785"/>
            <a:ext cx="12437342" cy="1903656"/>
          </a:xfrm>
        </p:spPr>
        <p:txBody>
          <a:bodyPr anchor="ctr"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193126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455" y="731520"/>
            <a:ext cx="11163302" cy="3591485"/>
          </a:xfrm>
        </p:spPr>
        <p:txBody>
          <a:bodyPr anchor="ctr"/>
          <a:lstStyle>
            <a:lvl1pPr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064773" y="4332038"/>
            <a:ext cx="10502759" cy="713746"/>
          </a:xfrm>
        </p:spPr>
        <p:txBody>
          <a:bodyPr anchor="t">
            <a:normAutofit/>
          </a:bodyPr>
          <a:lstStyle>
            <a:lvl1pPr marL="0" indent="0">
              <a:buNone/>
              <a:defRPr sz="168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29" y="5247356"/>
            <a:ext cx="12437342" cy="170526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  <p:sp>
        <p:nvSpPr>
          <p:cNvPr id="13" name="TextBox 12"/>
          <p:cNvSpPr txBox="1"/>
          <p:nvPr/>
        </p:nvSpPr>
        <p:spPr>
          <a:xfrm>
            <a:off x="1201786" y="904999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69070" y="359229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5701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6530" y="2566466"/>
            <a:ext cx="12437342" cy="3014202"/>
          </a:xfrm>
        </p:spPr>
        <p:txBody>
          <a:bodyPr anchor="b"/>
          <a:lstStyle>
            <a:lvl1pPr algn="ctr">
              <a:defRPr sz="384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6530" y="5594802"/>
            <a:ext cx="12437342" cy="1368773"/>
          </a:xfrm>
        </p:spPr>
        <p:txBody>
          <a:bodyPr anchor="t"/>
          <a:lstStyle>
            <a:lvl1pPr marL="0" indent="0" algn="ctr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01042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96529" y="731520"/>
            <a:ext cx="12437342" cy="192611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96529" y="2840512"/>
            <a:ext cx="3958771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96529" y="3532027"/>
            <a:ext cx="3958771" cy="3417414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42868" y="2840512"/>
            <a:ext cx="3949825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5329618" y="3532027"/>
            <a:ext cx="3964021" cy="3417414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567957" y="2840512"/>
            <a:ext cx="3965914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88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9567957" y="3532027"/>
            <a:ext cx="3965914" cy="3417414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11708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096529" y="732927"/>
            <a:ext cx="12437342" cy="192470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096529" y="5045784"/>
            <a:ext cx="3955691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64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6529" y="2840512"/>
            <a:ext cx="3955691" cy="18288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096529" y="5737298"/>
            <a:ext cx="3955691" cy="1212142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31311" y="5045784"/>
            <a:ext cx="3962194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64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5329618" y="2840512"/>
            <a:ext cx="3964022" cy="18288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5329618" y="5737297"/>
            <a:ext cx="3964022" cy="1212143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9567958" y="5045784"/>
            <a:ext cx="3960817" cy="69151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640" b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9567957" y="2840512"/>
            <a:ext cx="3965914" cy="18288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9567808" y="5737294"/>
            <a:ext cx="3966064" cy="1212145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451884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96530" y="2840512"/>
            <a:ext cx="12437342" cy="410892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33058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731522"/>
            <a:ext cx="3063991" cy="621791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096530" y="731522"/>
            <a:ext cx="9190469" cy="621791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3311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4630404" cy="822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6531" y="742221"/>
            <a:ext cx="12437341" cy="1915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6530" y="2840512"/>
            <a:ext cx="12437342" cy="4108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14484" y="705993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87FD0AA-881D-48C6-B275-D481EEE006AB}" type="datetimeFigureOut">
              <a:rPr lang="ru-KZ" smtClean="0"/>
              <a:t>14.10.2025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6530" y="7059931"/>
            <a:ext cx="800746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16814" y="7059931"/>
            <a:ext cx="91705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1F8AF30B-A59F-442C-9523-BEBE23A83E2B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2634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0" r:id="rId1"/>
    <p:sldLayoutId id="2147484241" r:id="rId2"/>
    <p:sldLayoutId id="2147484242" r:id="rId3"/>
    <p:sldLayoutId id="2147484243" r:id="rId4"/>
    <p:sldLayoutId id="2147484244" r:id="rId5"/>
    <p:sldLayoutId id="2147484245" r:id="rId6"/>
    <p:sldLayoutId id="2147484246" r:id="rId7"/>
    <p:sldLayoutId id="2147484247" r:id="rId8"/>
    <p:sldLayoutId id="2147484248" r:id="rId9"/>
    <p:sldLayoutId id="2147484249" r:id="rId10"/>
    <p:sldLayoutId id="2147484250" r:id="rId11"/>
    <p:sldLayoutId id="2147484251" r:id="rId12"/>
    <p:sldLayoutId id="2147484252" r:id="rId13"/>
    <p:sldLayoutId id="2147484253" r:id="rId14"/>
    <p:sldLayoutId id="2147484254" r:id="rId15"/>
    <p:sldLayoutId id="2147484255" r:id="rId16"/>
    <p:sldLayoutId id="2147484256" r:id="rId17"/>
  </p:sldLayoutIdLst>
  <p:txStyles>
    <p:titleStyle>
      <a:lvl1pPr algn="ctr" defTabSz="1097280" rtl="0" eaLnBrk="1" latinLnBrk="0" hangingPunct="1">
        <a:lnSpc>
          <a:spcPct val="90000"/>
        </a:lnSpc>
        <a:spcBef>
          <a:spcPct val="0"/>
        </a:spcBef>
        <a:buNone/>
        <a:defRPr sz="432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120000"/>
        </a:lnSpc>
        <a:spcBef>
          <a:spcPts val="1200"/>
        </a:spcBef>
        <a:buClr>
          <a:schemeClr val="tx1"/>
        </a:buClr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216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92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68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68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68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68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68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120000"/>
        </a:lnSpc>
        <a:spcBef>
          <a:spcPts val="600"/>
        </a:spcBef>
        <a:buClr>
          <a:schemeClr val="tx1"/>
        </a:buClr>
        <a:buFont typeface="Arial" panose="020B0604020202020204" pitchFamily="34" charset="0"/>
        <a:buChar char="•"/>
        <a:defRPr sz="168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Сердце 42">
            <a:extLst>
              <a:ext uri="{FF2B5EF4-FFF2-40B4-BE49-F238E27FC236}">
                <a16:creationId xmlns:a16="http://schemas.microsoft.com/office/drawing/2014/main" id="{805F4812-9D8D-6F4E-72F0-37719BD0348D}"/>
              </a:ext>
            </a:extLst>
          </p:cNvPr>
          <p:cNvSpPr/>
          <p:nvPr/>
        </p:nvSpPr>
        <p:spPr>
          <a:xfrm>
            <a:off x="308222" y="1364254"/>
            <a:ext cx="2550663" cy="2118006"/>
          </a:xfrm>
          <a:prstGeom prst="hear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сенің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болашағың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жарқын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ердце 44">
            <a:extLst>
              <a:ext uri="{FF2B5EF4-FFF2-40B4-BE49-F238E27FC236}">
                <a16:creationId xmlns:a16="http://schemas.microsoft.com/office/drawing/2014/main" id="{D2E7A644-9023-50BC-47D9-367DCA4A93A3}"/>
              </a:ext>
            </a:extLst>
          </p:cNvPr>
          <p:cNvSpPr/>
          <p:nvPr/>
        </p:nvSpPr>
        <p:spPr>
          <a:xfrm>
            <a:off x="3382762" y="1271019"/>
            <a:ext cx="2667409" cy="2118006"/>
          </a:xfrm>
          <a:prstGeom prst="heart">
            <a:avLst/>
          </a:prstGeom>
          <a:solidFill>
            <a:schemeClr val="tx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Арманыңнан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ешқашан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тартпа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ердце 45">
            <a:extLst>
              <a:ext uri="{FF2B5EF4-FFF2-40B4-BE49-F238E27FC236}">
                <a16:creationId xmlns:a16="http://schemas.microsoft.com/office/drawing/2014/main" id="{282FFBD4-90F8-DE50-8340-694FCECDAEFB}"/>
              </a:ext>
            </a:extLst>
          </p:cNvPr>
          <p:cNvSpPr/>
          <p:nvPr/>
        </p:nvSpPr>
        <p:spPr>
          <a:xfrm>
            <a:off x="9249865" y="1257927"/>
            <a:ext cx="2667409" cy="2118006"/>
          </a:xfrm>
          <a:prstGeom prst="heart">
            <a:avLst/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Еңбегің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елеусіз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қалмайды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сен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лайықсың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6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Сердце 46">
            <a:extLst>
              <a:ext uri="{FF2B5EF4-FFF2-40B4-BE49-F238E27FC236}">
                <a16:creationId xmlns:a16="http://schemas.microsoft.com/office/drawing/2014/main" id="{85389B8A-D2A4-9BC3-FDEE-313FB43DDA6E}"/>
              </a:ext>
            </a:extLst>
          </p:cNvPr>
          <p:cNvSpPr/>
          <p:nvPr/>
        </p:nvSpPr>
        <p:spPr>
          <a:xfrm>
            <a:off x="11888766" y="1364254"/>
            <a:ext cx="2667409" cy="2118006"/>
          </a:xfrm>
          <a:prstGeom prst="hear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>
                <a:solidFill>
                  <a:prstClr val="white"/>
                </a:solidFill>
                <a:latin typeface="Aptos" panose="02110004020202020204"/>
              </a:rPr>
              <a:t>Сен – </a:t>
            </a:r>
            <a:r>
              <a:rPr lang="ru-RU" sz="1920" dirty="0" err="1">
                <a:solidFill>
                  <a:prstClr val="white"/>
                </a:solidFill>
                <a:latin typeface="Aptos" panose="02110004020202020204"/>
              </a:rPr>
              <a:t>ерекше</a:t>
            </a:r>
            <a:r>
              <a:rPr lang="ru-RU" sz="1920" dirty="0">
                <a:solidFill>
                  <a:prstClr val="white"/>
                </a:solidFill>
                <a:latin typeface="Aptos" panose="02110004020202020204"/>
              </a:rPr>
              <a:t>, сен – </a:t>
            </a:r>
            <a:r>
              <a:rPr lang="ru-RU" sz="1920" dirty="0" err="1">
                <a:solidFill>
                  <a:prstClr val="white"/>
                </a:solidFill>
                <a:latin typeface="Aptos" panose="02110004020202020204"/>
              </a:rPr>
              <a:t>мықтысың</a:t>
            </a:r>
            <a:r>
              <a:rPr lang="ru-RU" sz="1920" dirty="0">
                <a:solidFill>
                  <a:prstClr val="white"/>
                </a:solidFill>
                <a:latin typeface="Aptos" panose="02110004020202020204"/>
              </a:rPr>
              <a:t>!</a:t>
            </a:r>
            <a:endParaRPr lang="ru-KZ" sz="192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8" name="Сердце 47">
            <a:extLst>
              <a:ext uri="{FF2B5EF4-FFF2-40B4-BE49-F238E27FC236}">
                <a16:creationId xmlns:a16="http://schemas.microsoft.com/office/drawing/2014/main" id="{1216393F-B0AA-C276-3E4D-454F1C138688}"/>
              </a:ext>
            </a:extLst>
          </p:cNvPr>
          <p:cNvSpPr/>
          <p:nvPr/>
        </p:nvSpPr>
        <p:spPr>
          <a:xfrm>
            <a:off x="6251348" y="1271020"/>
            <a:ext cx="2667409" cy="2118006"/>
          </a:xfrm>
          <a:prstGeom prst="hear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күнің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мүмкіндікке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толы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ердце 50">
            <a:extLst>
              <a:ext uri="{FF2B5EF4-FFF2-40B4-BE49-F238E27FC236}">
                <a16:creationId xmlns:a16="http://schemas.microsoft.com/office/drawing/2014/main" id="{9FEEE801-4CC8-8199-8C4F-DAE9569893CA}"/>
              </a:ext>
            </a:extLst>
          </p:cNvPr>
          <p:cNvSpPr/>
          <p:nvPr/>
        </p:nvSpPr>
        <p:spPr>
          <a:xfrm>
            <a:off x="339675" y="4442997"/>
            <a:ext cx="2667409" cy="2118006"/>
          </a:xfrm>
          <a:prstGeom prst="hear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үйрен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болашағың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қолыңда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ердце 51">
            <a:extLst>
              <a:ext uri="{FF2B5EF4-FFF2-40B4-BE49-F238E27FC236}">
                <a16:creationId xmlns:a16="http://schemas.microsoft.com/office/drawing/2014/main" id="{77BC62D6-0DC6-9984-3A5D-E98723EEF69F}"/>
              </a:ext>
            </a:extLst>
          </p:cNvPr>
          <p:cNvSpPr/>
          <p:nvPr/>
        </p:nvSpPr>
        <p:spPr>
          <a:xfrm>
            <a:off x="5146484" y="4078945"/>
            <a:ext cx="2407544" cy="1914163"/>
          </a:xfrm>
          <a:prstGeom prst="heart">
            <a:avLst/>
          </a:prstGeom>
          <a:solidFill>
            <a:schemeClr val="tx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Жеңістерің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жолың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болсын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ердце 52">
            <a:extLst>
              <a:ext uri="{FF2B5EF4-FFF2-40B4-BE49-F238E27FC236}">
                <a16:creationId xmlns:a16="http://schemas.microsoft.com/office/drawing/2014/main" id="{71FDE5DF-12DE-5012-018E-E1C2227F0398}"/>
              </a:ext>
            </a:extLst>
          </p:cNvPr>
          <p:cNvSpPr/>
          <p:nvPr/>
        </p:nvSpPr>
        <p:spPr>
          <a:xfrm>
            <a:off x="8420019" y="3917159"/>
            <a:ext cx="2257890" cy="1965341"/>
          </a:xfrm>
          <a:prstGeom prst="hear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табандылық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кілті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ердце 53">
            <a:extLst>
              <a:ext uri="{FF2B5EF4-FFF2-40B4-BE49-F238E27FC236}">
                <a16:creationId xmlns:a16="http://schemas.microsoft.com/office/drawing/2014/main" id="{A83970A9-D30C-B0DC-A360-0160ACAD12FF}"/>
              </a:ext>
            </a:extLst>
          </p:cNvPr>
          <p:cNvSpPr/>
          <p:nvPr/>
        </p:nvSpPr>
        <p:spPr>
          <a:xfrm>
            <a:off x="11671193" y="4123860"/>
            <a:ext cx="2259413" cy="1845632"/>
          </a:xfrm>
          <a:prstGeom prst="hear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талпыныс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ертеңгі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Сердце 55">
            <a:extLst>
              <a:ext uri="{FF2B5EF4-FFF2-40B4-BE49-F238E27FC236}">
                <a16:creationId xmlns:a16="http://schemas.microsoft.com/office/drawing/2014/main" id="{EB477E1C-5B6A-2AC6-64F1-F063C3C6AFF4}"/>
              </a:ext>
            </a:extLst>
          </p:cNvPr>
          <p:cNvSpPr/>
          <p:nvPr/>
        </p:nvSpPr>
        <p:spPr>
          <a:xfrm>
            <a:off x="3157710" y="6019555"/>
            <a:ext cx="2348755" cy="2017882"/>
          </a:xfrm>
          <a:prstGeom prst="heart">
            <a:avLst/>
          </a:prstGeom>
          <a:solidFill>
            <a:schemeClr val="tx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kk-KZ" sz="1920" dirty="0">
                <a:solidFill>
                  <a:prstClr val="white"/>
                </a:solidFill>
                <a:latin typeface="Aptos" panose="02110004020202020204"/>
              </a:rPr>
              <a:t>Әр сәтің қуанышқа толы болсын</a:t>
            </a:r>
            <a:endParaRPr lang="ru-KZ" sz="192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8" name="Сердце 57">
            <a:extLst>
              <a:ext uri="{FF2B5EF4-FFF2-40B4-BE49-F238E27FC236}">
                <a16:creationId xmlns:a16="http://schemas.microsoft.com/office/drawing/2014/main" id="{888FC5D0-2008-1654-ED71-E47DF6117263}"/>
              </a:ext>
            </a:extLst>
          </p:cNvPr>
          <p:cNvSpPr/>
          <p:nvPr/>
        </p:nvSpPr>
        <p:spPr>
          <a:xfrm>
            <a:off x="6856105" y="6051533"/>
            <a:ext cx="2407544" cy="1848259"/>
          </a:xfrm>
          <a:prstGeom prst="hear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Қателесуден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қорықпа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192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үйрену</a:t>
            </a:r>
            <a:r>
              <a:rPr lang="ru-RU" sz="192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KZ" sz="192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Сердце 58">
            <a:extLst>
              <a:ext uri="{FF2B5EF4-FFF2-40B4-BE49-F238E27FC236}">
                <a16:creationId xmlns:a16="http://schemas.microsoft.com/office/drawing/2014/main" id="{6BACC86A-4227-988F-0FBE-0532BC1963A4}"/>
              </a:ext>
            </a:extLst>
          </p:cNvPr>
          <p:cNvSpPr/>
          <p:nvPr/>
        </p:nvSpPr>
        <p:spPr>
          <a:xfrm>
            <a:off x="9682953" y="6241095"/>
            <a:ext cx="2338846" cy="1848259"/>
          </a:xfrm>
          <a:prstGeom prst="hear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қадамдар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жетістікке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8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жетелейді</a:t>
            </a:r>
            <a:r>
              <a:rPr lang="ru-RU" sz="168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</a:t>
            </a:r>
            <a:endParaRPr lang="ru-KZ" sz="168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5C357B-0CA6-FB30-82A6-B5E2B8A03D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1112" y="780645"/>
            <a:ext cx="2882026" cy="2947205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CB20AB9F-FF0A-FEEF-06EB-968C126B4B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264706" y="780646"/>
            <a:ext cx="2992575" cy="2947204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C93E9BD-1090-CA4C-1998-B57745A6A8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268772" y="780645"/>
            <a:ext cx="2684729" cy="2933388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E7F5A1B-524A-8FFE-8970-A1FDA4D348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507741" y="3582337"/>
            <a:ext cx="2622992" cy="286593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FE14059-E57E-D077-F11C-00C12D4070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835338" y="716404"/>
            <a:ext cx="2720837" cy="297284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0AC8066B-F260-8E52-9972-AF3065BC85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89049" y="3826703"/>
            <a:ext cx="2882026" cy="3148959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61C58D95-0FD2-388A-67DF-23E17EF40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88859" y="3448845"/>
            <a:ext cx="2547510" cy="278346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A7ECABCF-F35F-2B24-EE95-7656D2A56E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09202" y="3389025"/>
            <a:ext cx="2407544" cy="263053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D354263E-A369-E351-E228-C6DAC0FAFD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194180" y="716404"/>
            <a:ext cx="2622992" cy="2865933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8F30749F-17B9-25E2-AC9C-DFAB4FFBFC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26733" y="5216150"/>
            <a:ext cx="2738892" cy="2992567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BA096BD-0923-2B5B-7F1C-22770078C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31569" y="5490513"/>
            <a:ext cx="2548394" cy="2784426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B675B9FB-8F8B-1BE5-7A03-FEA0B532D5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37587" y="5445176"/>
            <a:ext cx="2548393" cy="278442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825A6F9-6099-71A4-EB08-D1CC9E5178F4}"/>
              </a:ext>
            </a:extLst>
          </p:cNvPr>
          <p:cNvSpPr/>
          <p:nvPr/>
        </p:nvSpPr>
        <p:spPr>
          <a:xfrm>
            <a:off x="1831584" y="-17224"/>
            <a:ext cx="9691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бағалы</a:t>
            </a:r>
            <a:r>
              <a:rPr lang="ru-RU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інжу-маржан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9996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{79DDA6F8-1A3B-EF4E-B180-23C4F71D395F}tf10001073</Template>
  <TotalTime>188</TotalTime>
  <Words>182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Капля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diana119711@gmail.com</cp:lastModifiedBy>
  <cp:revision>8</cp:revision>
  <dcterms:created xsi:type="dcterms:W3CDTF">2025-08-20T05:52:09Z</dcterms:created>
  <dcterms:modified xsi:type="dcterms:W3CDTF">2025-10-14T05:17:22Z</dcterms:modified>
</cp:coreProperties>
</file>